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2" r:id="rId4"/>
    <p:sldId id="262" r:id="rId5"/>
    <p:sldId id="26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 E2 Je copie efficacement 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13A30FBD-C4AF-49D6-A9EA-AD6842888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F108C2D-52D6-4545-9A00-E6D9D8392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0615"/>
            <a:ext cx="6450367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L   S</a:t>
            </a:r>
            <a:endParaRPr lang="fr-FR" sz="2800" dirty="0"/>
          </a:p>
          <a:p>
            <a:pPr>
              <a:lnSpc>
                <a:spcPct val="10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Prépare la copie de ce texte en faisant des traits au crayon pour séparer des groupes de mots faciles à copier.</a:t>
            </a:r>
          </a:p>
          <a:p>
            <a:pPr>
              <a:lnSpc>
                <a:spcPct val="100000"/>
              </a:lnSpc>
            </a:pPr>
            <a:endParaRPr lang="fr-FR" dirty="0">
              <a:latin typeface="Cursive standard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fr-FR" sz="4400" dirty="0">
              <a:latin typeface="Cursive standard" pitchFamily="2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15523F5-15D0-4314-8E2F-DC72AC70A6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211" y="3646146"/>
            <a:ext cx="5132280" cy="2543868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36E111D-B205-4DD0-A32B-481E30EB5DF7}"/>
              </a:ext>
            </a:extLst>
          </p:cNvPr>
          <p:cNvCxnSpPr/>
          <p:nvPr/>
        </p:nvCxnSpPr>
        <p:spPr>
          <a:xfrm>
            <a:off x="5095783" y="4270159"/>
            <a:ext cx="0" cy="36398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E2F606C0-9C43-40F5-95EE-56DF31AD85A3}"/>
              </a:ext>
            </a:extLst>
          </p:cNvPr>
          <p:cNvSpPr txBox="1"/>
          <p:nvPr/>
        </p:nvSpPr>
        <p:spPr>
          <a:xfrm>
            <a:off x="7288566" y="2087634"/>
            <a:ext cx="4456591" cy="22237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FC77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: 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Copie ensuite les mots :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régions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saisons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Inde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 E2 Je copie efficacement  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27A676B-EFBB-4914-91D6-52128B194FF5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Mini-fichier </a:t>
            </a:r>
            <a:r>
              <a:rPr lang="fr-FR" sz="4000" b="1" dirty="0" err="1"/>
              <a:t>Copix</a:t>
            </a:r>
            <a:endParaRPr lang="fr-FR" sz="4000" b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5E22567-A3A6-49A9-B8AB-D3A64E4B9F87}"/>
              </a:ext>
            </a:extLst>
          </p:cNvPr>
          <p:cNvSpPr txBox="1"/>
          <p:nvPr/>
        </p:nvSpPr>
        <p:spPr>
          <a:xfrm>
            <a:off x="1850740" y="940424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ym typeface="Wingdings" panose="05000000000000000000" pitchFamily="2" charset="2"/>
              </a:rPr>
              <a:t> </a:t>
            </a:r>
            <a:r>
              <a:rPr lang="fr-FR" sz="3600" dirty="0"/>
              <a:t>Fiche 6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E31E037-93AA-48E4-ADE1-6B128267DF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0825" y="1725549"/>
            <a:ext cx="3426477" cy="458893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BE67201-D8E0-42E0-BCE7-B1F0F1EB1F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698" y="1554625"/>
            <a:ext cx="3426477" cy="475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des cadavres exquis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96586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Complète ta case en respectant l’engrenage et sans regarder les autres. Lisons ensemble les phrases ainsi construites. </a:t>
            </a:r>
          </a:p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6223375" y="2109907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7BBD9A8-0747-4859-A934-D73C4B329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4100" y="2298555"/>
            <a:ext cx="2483399" cy="356464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D36ACAD-050B-4C25-98B8-32F565AD65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502"/>
          <a:stretch/>
        </p:blipFill>
        <p:spPr>
          <a:xfrm>
            <a:off x="1521040" y="2579907"/>
            <a:ext cx="3060289" cy="327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 err="1"/>
              <a:t>Rapido</a:t>
            </a:r>
            <a:r>
              <a:rPr lang="fr-FR" b="1" dirty="0"/>
              <a:t> questions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F352A04-CAA0-4282-B53E-28D9253252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40387">
            <a:off x="8038771" y="3686716"/>
            <a:ext cx="2482643" cy="193305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8DE9184-FA00-4125-A9C9-08AE0C95DE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36194">
            <a:off x="8316192" y="892309"/>
            <a:ext cx="2403983" cy="1871141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13B3EAE-A3A2-42CB-828D-10BA3FE4071A}"/>
              </a:ext>
            </a:extLst>
          </p:cNvPr>
          <p:cNvSpPr txBox="1"/>
          <p:nvPr/>
        </p:nvSpPr>
        <p:spPr>
          <a:xfrm>
            <a:off x="541666" y="1467437"/>
            <a:ext cx="3843212" cy="465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 </a:t>
            </a:r>
            <a:r>
              <a:rPr lang="fr-FR" sz="2400" dirty="0"/>
              <a:t>Pioche 2 cartes et écris une question sur chaque carte. Aide-toi de la leçon 3.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9EC979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9EC979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Pioche 3 cartes et écris une question sur chaque carte. Aide-toi de la leçon 3.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endParaRPr lang="fr-FR" sz="2400" b="1" dirty="0">
              <a:solidFill>
                <a:srgbClr val="F4944A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55C1954-B011-4A25-95DF-86E40D42C3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4535" y="1467437"/>
            <a:ext cx="1951519" cy="175384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FD70EB9-1CB4-41F7-A679-B8FE9A1C0C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4534" y="3739071"/>
            <a:ext cx="1951520" cy="204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169</Words>
  <Application>Microsoft Office PowerPoint</Application>
  <PresentationFormat>Grand écran</PresentationFormat>
  <Paragraphs>36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Présentation PowerPoint</vt:lpstr>
      <vt:lpstr>J’écris des cadavres exquis :</vt:lpstr>
      <vt:lpstr>Rapido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29</cp:revision>
  <dcterms:created xsi:type="dcterms:W3CDTF">2021-07-17T07:25:24Z</dcterms:created>
  <dcterms:modified xsi:type="dcterms:W3CDTF">2022-07-26T20:54:24Z</dcterms:modified>
</cp:coreProperties>
</file>